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586"/>
  </p:normalViewPr>
  <p:slideViewPr>
    <p:cSldViewPr snapToGrid="0">
      <p:cViewPr varScale="1">
        <p:scale>
          <a:sx n="49" d="100"/>
          <a:sy n="49" d="100"/>
        </p:scale>
        <p:origin x="3288" y="200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02/07/24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Macintosh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mathias anedda</cp:lastModifiedBy>
  <cp:revision>5</cp:revision>
  <dcterms:created xsi:type="dcterms:W3CDTF">2024-05-06T13:14:59Z</dcterms:created>
  <dcterms:modified xsi:type="dcterms:W3CDTF">2024-07-02T05:26:31Z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